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4FED5-5614-4029-8BCA-B28DD4258A93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6CC3C-A0B3-4806-94E2-4B314FEDD6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/>
        </p:nvSpPr>
        <p:spPr>
          <a:xfrm>
            <a:off x="7772400" y="0"/>
            <a:ext cx="1371600" cy="1371600"/>
          </a:xfrm>
          <a:prstGeom prst="teardrop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52400"/>
            <a:ext cx="5791200" cy="914400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Berlin Sans FB Demi" pitchFamily="34" charset="0"/>
              </a:rPr>
              <a:t>Bob Evans</a:t>
            </a:r>
            <a:r>
              <a:rPr lang="en-US" sz="1800" dirty="0" smtClean="0">
                <a:latin typeface="Berlin Sans FB Demi" pitchFamily="34" charset="0"/>
              </a:rPr>
              <a:t/>
            </a:r>
            <a:br>
              <a:rPr lang="en-US" sz="1800" dirty="0" smtClean="0">
                <a:latin typeface="Berlin Sans FB Demi" pitchFamily="34" charset="0"/>
              </a:rPr>
            </a:br>
            <a:r>
              <a:rPr lang="en-US" sz="1800" dirty="0" smtClean="0">
                <a:solidFill>
                  <a:srgbClr val="C00000"/>
                </a:solidFill>
                <a:latin typeface="Berlin Sans FB Demi" pitchFamily="34" charset="0"/>
              </a:rPr>
              <a:t>VICE </a:t>
            </a:r>
            <a:r>
              <a:rPr lang="en-US" sz="1800" dirty="0">
                <a:solidFill>
                  <a:srgbClr val="C00000"/>
                </a:solidFill>
                <a:latin typeface="Berlin Sans FB Demi" pitchFamily="34" charset="0"/>
              </a:rPr>
              <a:t>PRESIDENT STRATEGIC COMMUNICATIONS, SAP </a:t>
            </a:r>
          </a:p>
        </p:txBody>
      </p:sp>
      <p:pic>
        <p:nvPicPr>
          <p:cNvPr id="8" name="Content Placeholder 7" descr="bobevans_13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21035706">
            <a:off x="346669" y="422868"/>
            <a:ext cx="2590800" cy="2590800"/>
          </a:xfrm>
        </p:spPr>
      </p:pic>
      <p:pic>
        <p:nvPicPr>
          <p:cNvPr id="10" name="Content Placeholder 9" descr="sap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09600" y="3352800"/>
            <a:ext cx="1981200" cy="982742"/>
          </a:xfrm>
        </p:spPr>
      </p:pic>
      <p:sp>
        <p:nvSpPr>
          <p:cNvPr id="11" name="Rectangle 10"/>
          <p:cNvSpPr/>
          <p:nvPr/>
        </p:nvSpPr>
        <p:spPr>
          <a:xfrm>
            <a:off x="457200" y="5562600"/>
            <a:ext cx="2438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e-mail: </a:t>
            </a:r>
            <a:r>
              <a:rPr lang="en-US" dirty="0" smtClean="0">
                <a:solidFill>
                  <a:srgbClr val="C00000"/>
                </a:solidFill>
              </a:rPr>
              <a:t>bob.evans@sap.com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0" y="1143000"/>
            <a:ext cx="59436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Area of focus: </a:t>
            </a:r>
            <a:r>
              <a:rPr lang="en-US" dirty="0" smtClean="0">
                <a:latin typeface="Trebuchet MS" pitchFamily="34" charset="0"/>
              </a:rPr>
              <a:t>Role of Technology in Business, 		Breakthrough </a:t>
            </a:r>
            <a:r>
              <a:rPr lang="en-US" dirty="0">
                <a:latin typeface="Trebuchet MS" pitchFamily="34" charset="0"/>
              </a:rPr>
              <a:t>C</a:t>
            </a:r>
            <a:r>
              <a:rPr lang="en-US" dirty="0" smtClean="0">
                <a:latin typeface="Trebuchet MS" pitchFamily="34" charset="0"/>
              </a:rPr>
              <a:t>ustomer </a:t>
            </a:r>
            <a:r>
              <a:rPr lang="en-US" dirty="0">
                <a:latin typeface="Trebuchet MS" pitchFamily="34" charset="0"/>
              </a:rPr>
              <a:t>I</a:t>
            </a:r>
            <a:r>
              <a:rPr lang="en-US" dirty="0" smtClean="0">
                <a:latin typeface="Trebuchet MS" pitchFamily="34" charset="0"/>
              </a:rPr>
              <a:t>nnovation, 		Innovative Business Models</a:t>
            </a:r>
            <a:endParaRPr lang="en-US" sz="1200" dirty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2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Making me think hard: </a:t>
            </a:r>
            <a:r>
              <a:rPr lang="en-US" dirty="0">
                <a:latin typeface="Trebuchet MS" pitchFamily="34" charset="0"/>
              </a:rPr>
              <a:t>Helping companies answer the </a:t>
            </a:r>
            <a:r>
              <a:rPr lang="en-US" dirty="0" smtClean="0">
                <a:latin typeface="Trebuchet MS" pitchFamily="34" charset="0"/>
              </a:rPr>
              <a:t>	question</a:t>
            </a:r>
            <a:r>
              <a:rPr lang="en-US" dirty="0">
                <a:latin typeface="Trebuchet MS" pitchFamily="34" charset="0"/>
              </a:rPr>
              <a:t>, "What business are you in today?"</a:t>
            </a:r>
            <a:endParaRPr lang="en-US" sz="1200" dirty="0">
              <a:latin typeface="Trebuchet MS" pitchFamily="34" charset="0"/>
            </a:endParaRPr>
          </a:p>
          <a:p>
            <a:endParaRPr lang="en-US" sz="12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Favorite pastime: </a:t>
            </a:r>
            <a:r>
              <a:rPr lang="en-US" dirty="0" smtClean="0">
                <a:latin typeface="Trebuchet MS" pitchFamily="34" charset="0"/>
              </a:rPr>
              <a:t>playing golf enthusiastically, playing 	basketball  with a secret ambition to play in 	the NBA (and no, I don't expect to be a starter)</a:t>
            </a:r>
            <a:endParaRPr lang="en-US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endParaRPr lang="en-US" sz="12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Lived in: 	</a:t>
            </a:r>
            <a:r>
              <a:rPr lang="en-US" dirty="0" smtClean="0">
                <a:latin typeface="Trebuchet MS" pitchFamily="34" charset="0"/>
              </a:rPr>
              <a:t>Pittsburgh, NYC</a:t>
            </a:r>
          </a:p>
          <a:p>
            <a:endParaRPr lang="en-US" sz="1400" b="1" dirty="0" smtClean="0">
              <a:solidFill>
                <a:schemeClr val="accent5">
                  <a:lumMod val="75000"/>
                </a:schemeClr>
              </a:solidFill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Current projects: </a:t>
            </a:r>
            <a:r>
              <a:rPr lang="en-US" dirty="0" smtClean="0">
                <a:latin typeface="Trebuchet MS" pitchFamily="34" charset="0"/>
              </a:rPr>
              <a:t>Helping companies devote more of their 	energy and money on innovation, and less on 	internal BS</a:t>
            </a:r>
          </a:p>
          <a:p>
            <a:endParaRPr lang="en-US" dirty="0" smtClean="0">
              <a:latin typeface="Trebuchet MS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Trebuchet MS" pitchFamily="34" charset="0"/>
              </a:rPr>
              <a:t>Greatest Achievement: </a:t>
            </a:r>
            <a:r>
              <a:rPr lang="en-US" dirty="0" smtClean="0">
                <a:latin typeface="Trebuchet MS" pitchFamily="34" charset="0"/>
              </a:rPr>
              <a:t>Helping my daughters become kind, 	generous, honest, fun-loving, and 	adventurous.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15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Bob Evans VICE PRESIDENT STRATEGIC COMMUNICATIONS, SAP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Franky</dc:creator>
  <cp:lastModifiedBy>Franky</cp:lastModifiedBy>
  <cp:revision>6</cp:revision>
  <dcterms:created xsi:type="dcterms:W3CDTF">2012-01-18T19:27:37Z</dcterms:created>
  <dcterms:modified xsi:type="dcterms:W3CDTF">2012-01-19T09:10:35Z</dcterms:modified>
</cp:coreProperties>
</file>